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4" r:id="rId5"/>
    <p:sldId id="269" r:id="rId6"/>
    <p:sldId id="266" r:id="rId7"/>
    <p:sldId id="276" r:id="rId8"/>
    <p:sldId id="275" r:id="rId9"/>
    <p:sldId id="265" r:id="rId10"/>
    <p:sldId id="268" r:id="rId11"/>
    <p:sldId id="260" r:id="rId12"/>
    <p:sldId id="270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15" autoAdjust="0"/>
    <p:restoredTop sz="94576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8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13C7-082A-4A6C-B893-AD54F43D04C9}" type="datetimeFigureOut">
              <a:rPr lang="pt-BR" smtClean="0"/>
              <a:pPr/>
              <a:t>18/03/2018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B09C-47F6-4820-95E7-2B3E96592A2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13C7-082A-4A6C-B893-AD54F43D04C9}" type="datetimeFigureOut">
              <a:rPr lang="pt-BR" smtClean="0"/>
              <a:pPr/>
              <a:t>18/03/2018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B09C-47F6-4820-95E7-2B3E96592A2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13C7-082A-4A6C-B893-AD54F43D04C9}" type="datetimeFigureOut">
              <a:rPr lang="pt-BR" smtClean="0"/>
              <a:pPr/>
              <a:t>18/03/2018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B09C-47F6-4820-95E7-2B3E96592A2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13C7-082A-4A6C-B893-AD54F43D04C9}" type="datetimeFigureOut">
              <a:rPr lang="pt-BR" smtClean="0"/>
              <a:pPr/>
              <a:t>18/03/2018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B09C-47F6-4820-95E7-2B3E96592A2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13C7-082A-4A6C-B893-AD54F43D04C9}" type="datetimeFigureOut">
              <a:rPr lang="pt-BR" smtClean="0"/>
              <a:pPr/>
              <a:t>18/03/2018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B09C-47F6-4820-95E7-2B3E96592A2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13C7-082A-4A6C-B893-AD54F43D04C9}" type="datetimeFigureOut">
              <a:rPr lang="pt-BR" smtClean="0"/>
              <a:pPr/>
              <a:t>18/03/2018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B09C-47F6-4820-95E7-2B3E96592A2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13C7-082A-4A6C-B893-AD54F43D04C9}" type="datetimeFigureOut">
              <a:rPr lang="pt-BR" smtClean="0"/>
              <a:pPr/>
              <a:t>18/03/2018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B09C-47F6-4820-95E7-2B3E96592A2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13C7-082A-4A6C-B893-AD54F43D04C9}" type="datetimeFigureOut">
              <a:rPr lang="pt-BR" smtClean="0"/>
              <a:pPr/>
              <a:t>18/03/2018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B09C-47F6-4820-95E7-2B3E96592A2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13C7-082A-4A6C-B893-AD54F43D04C9}" type="datetimeFigureOut">
              <a:rPr lang="pt-BR" smtClean="0"/>
              <a:pPr/>
              <a:t>18/03/2018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B09C-47F6-4820-95E7-2B3E96592A2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13C7-082A-4A6C-B893-AD54F43D04C9}" type="datetimeFigureOut">
              <a:rPr lang="pt-BR" smtClean="0"/>
              <a:pPr/>
              <a:t>18/03/2018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B09C-47F6-4820-95E7-2B3E96592A2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13C7-082A-4A6C-B893-AD54F43D04C9}" type="datetimeFigureOut">
              <a:rPr lang="pt-BR" smtClean="0"/>
              <a:pPr/>
              <a:t>18/03/2018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DB09C-47F6-4820-95E7-2B3E96592A2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213C7-082A-4A6C-B893-AD54F43D04C9}" type="datetimeFigureOut">
              <a:rPr lang="pt-BR" smtClean="0"/>
              <a:pPr/>
              <a:t>18/03/2018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DB09C-47F6-4820-95E7-2B3E96592A2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31640" y="5127327"/>
            <a:ext cx="6912768" cy="749945"/>
          </a:xfrm>
        </p:spPr>
        <p:txBody>
          <a:bodyPr>
            <a:noAutofit/>
          </a:bodyPr>
          <a:lstStyle/>
          <a:p>
            <a:r>
              <a:rPr lang="pt-BR" sz="2600" b="1" dirty="0" smtClean="0"/>
              <a:t>Obra de misericórdia espiritual</a:t>
            </a:r>
            <a:br>
              <a:rPr lang="pt-BR" sz="2600" b="1" dirty="0" smtClean="0"/>
            </a:br>
            <a:r>
              <a:rPr lang="pt-BR" sz="2600" b="1" dirty="0" smtClean="0"/>
              <a:t> “suportar com paciência as fraquezas do outro”</a:t>
            </a:r>
            <a:endParaRPr lang="pt-BR" sz="2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10952"/>
          </a:xfrm>
        </p:spPr>
        <p:txBody>
          <a:bodyPr>
            <a:normAutofit fontScale="62500" lnSpcReduction="20000"/>
          </a:bodyPr>
          <a:lstStyle/>
          <a:p>
            <a:r>
              <a:rPr lang="pt-BR" sz="5100" b="1" i="1" dirty="0" smtClean="0">
                <a:solidFill>
                  <a:schemeClr val="tx2"/>
                </a:solidFill>
              </a:rPr>
              <a:t>Pastoral Social</a:t>
            </a:r>
          </a:p>
          <a:p>
            <a:r>
              <a:rPr lang="pt-BR" sz="3600" b="1" i="1" dirty="0" smtClean="0">
                <a:solidFill>
                  <a:schemeClr val="tx2"/>
                </a:solidFill>
              </a:rPr>
              <a:t>Serviço Voluntário</a:t>
            </a:r>
          </a:p>
        </p:txBody>
      </p:sp>
      <p:pic>
        <p:nvPicPr>
          <p:cNvPr id="4" name="Imagem 3" descr="25E6762B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24193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838200" y="22828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Serviço de Apoio Psicológico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564904"/>
            <a:ext cx="4114800" cy="37444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Toda </a:t>
            </a:r>
            <a:r>
              <a:rPr lang="pt-BR" b="1" dirty="0" smtClean="0"/>
              <a:t>quinta-feira </a:t>
            </a:r>
            <a:r>
              <a:rPr lang="pt-BR" dirty="0"/>
              <a:t>das 14 às 18 horas 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  <a:p>
            <a:pPr lvl="1"/>
            <a:endParaRPr lang="pt-BR" dirty="0"/>
          </a:p>
        </p:txBody>
      </p:sp>
      <p:pic>
        <p:nvPicPr>
          <p:cNvPr id="4" name="Imagem 3" descr="25E6762B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24193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Iphone 7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4556" y="1916832"/>
            <a:ext cx="3489852" cy="4653136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1143000"/>
          </a:xfrm>
        </p:spPr>
        <p:txBody>
          <a:bodyPr>
            <a:normAutofit/>
          </a:bodyPr>
          <a:lstStyle/>
          <a:p>
            <a:r>
              <a:rPr lang="pt-BR" b="1" dirty="0" smtClean="0"/>
              <a:t>3- Dia e Horário: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1143000"/>
          </a:xfrm>
        </p:spPr>
        <p:txBody>
          <a:bodyPr/>
          <a:lstStyle/>
          <a:p>
            <a:r>
              <a:rPr lang="pt-BR" b="1" dirty="0" smtClean="0"/>
              <a:t>Convite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pt-BR" dirty="0"/>
              <a:t>O Serviço de Apoio Psicológico de nossa Paróquia necessita ampliar seu quadro, que neste caso, além da disponibilidade de tempo, de serviço e amor á Deus e ao próximo, precisa ter formação específica, experiência profissional e CRP de nossa região 01, DF. </a:t>
            </a:r>
          </a:p>
        </p:txBody>
      </p:sp>
      <p:pic>
        <p:nvPicPr>
          <p:cNvPr id="4" name="Imagem 3" descr="25E6762B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24193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6008" y="455910"/>
            <a:ext cx="5915000" cy="1143000"/>
          </a:xfrm>
        </p:spPr>
        <p:txBody>
          <a:bodyPr/>
          <a:lstStyle/>
          <a:p>
            <a:r>
              <a:rPr lang="pt-BR" b="1" dirty="0" smtClean="0"/>
              <a:t>Convite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814637"/>
            <a:ext cx="8928992" cy="82227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4000" dirty="0" smtClean="0"/>
              <a:t>Se você pode, venha nos ajudar!</a:t>
            </a:r>
            <a:endParaRPr lang="pt-BR" sz="4000" dirty="0"/>
          </a:p>
        </p:txBody>
      </p:sp>
      <p:pic>
        <p:nvPicPr>
          <p:cNvPr id="4" name="Imagem 3" descr="25E6762B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24193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Hiroshi\Downloads\DSCN30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144" y="2996951"/>
            <a:ext cx="8584728" cy="338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3722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Projeto </a:t>
            </a:r>
            <a:r>
              <a:rPr lang="pt-BR" b="1" dirty="0" err="1"/>
              <a:t>Psyché</a:t>
            </a:r>
            <a:r>
              <a:rPr lang="pt-BR" b="1" dirty="0"/>
              <a:t> – </a:t>
            </a:r>
            <a:r>
              <a:rPr lang="pt-BR" sz="2900" b="1" dirty="0" smtClean="0"/>
              <a:t>desde</a:t>
            </a:r>
            <a:r>
              <a:rPr lang="pt-BR" b="1" dirty="0" smtClean="0"/>
              <a:t> 2005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844824"/>
            <a:ext cx="8568952" cy="4608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b="1" dirty="0" smtClean="0"/>
              <a:t>  Objetivo</a:t>
            </a:r>
            <a:r>
              <a:rPr lang="pt-BR" b="1" dirty="0"/>
              <a:t>: </a:t>
            </a:r>
            <a:r>
              <a:rPr lang="pt-BR" dirty="0"/>
              <a:t>Criar um espaço onde as </a:t>
            </a:r>
            <a:r>
              <a:rPr lang="pt-BR" dirty="0" smtClean="0"/>
              <a:t>pessoas poderiam </a:t>
            </a:r>
            <a:r>
              <a:rPr lang="pt-BR" dirty="0"/>
              <a:t>ser </a:t>
            </a:r>
            <a:r>
              <a:rPr lang="pt-BR" dirty="0" smtClean="0"/>
              <a:t>ouvidas e aconselhadas </a:t>
            </a:r>
            <a:r>
              <a:rPr lang="pt-BR" dirty="0"/>
              <a:t>em </a:t>
            </a:r>
            <a:r>
              <a:rPr lang="pt-BR" dirty="0" smtClean="0"/>
              <a:t>suas angustias e/ou </a:t>
            </a:r>
            <a:r>
              <a:rPr lang="pt-BR" dirty="0"/>
              <a:t>solidão. O atendimento era feito sempre individualmente, dentro da Igreja, por falta de local adequado</a:t>
            </a:r>
            <a:r>
              <a:rPr lang="pt-BR" dirty="0" smtClean="0"/>
              <a:t>.</a:t>
            </a:r>
          </a:p>
          <a:p>
            <a:pPr indent="465138">
              <a:buNone/>
            </a:pPr>
            <a:r>
              <a:rPr lang="pt-BR" dirty="0" smtClean="0"/>
              <a:t>É trabalhoso! Mas muito gratificante quando percebemos o crescimento e o ajustamento, ao final do tratamento, dos que procuram a nossa ajuda.</a:t>
            </a:r>
          </a:p>
        </p:txBody>
      </p:sp>
      <p:pic>
        <p:nvPicPr>
          <p:cNvPr id="4" name="Imagem 3" descr="25E6762B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24193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700808"/>
            <a:ext cx="4067944" cy="5157192"/>
          </a:xfrm>
        </p:spPr>
        <p:txBody>
          <a:bodyPr>
            <a:normAutofit fontScale="55000" lnSpcReduction="20000"/>
          </a:bodyPr>
          <a:lstStyle/>
          <a:p>
            <a:endParaRPr lang="pt-BR" dirty="0" smtClean="0"/>
          </a:p>
          <a:p>
            <a:r>
              <a:rPr lang="pt-BR" sz="4200" dirty="0" smtClean="0"/>
              <a:t>Com </a:t>
            </a:r>
            <a:r>
              <a:rPr lang="pt-BR" sz="4200" dirty="0"/>
              <a:t>o tempo ganhamos um espaço no Centro Pastoral, a equipe cresceu, a quantidade de pessoas que procuram nosso serviço é muito grande, principalmente famílias, crianças e adolescentes encaminhadas por escolas e também por Conselhos Tutelares. Foi preciso estabelecer </a:t>
            </a:r>
            <a:r>
              <a:rPr lang="pt-BR" sz="4200" dirty="0" smtClean="0"/>
              <a:t>senhas e agendamento </a:t>
            </a:r>
            <a:r>
              <a:rPr lang="pt-BR" sz="4200" dirty="0"/>
              <a:t>para se ter um controle</a:t>
            </a:r>
            <a:r>
              <a:rPr lang="pt-BR" sz="4200" dirty="0" smtClean="0"/>
              <a:t>.</a:t>
            </a:r>
            <a:endParaRPr lang="pt-BR" sz="4200" dirty="0"/>
          </a:p>
        </p:txBody>
      </p:sp>
      <p:pic>
        <p:nvPicPr>
          <p:cNvPr id="4" name="Imagem 3" descr="25E6762B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24193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foto 21.JPG"/>
          <p:cNvPicPr>
            <a:picLocks noChangeAspect="1"/>
          </p:cNvPicPr>
          <p:nvPr/>
        </p:nvPicPr>
        <p:blipFill>
          <a:blip r:embed="rId3" cstate="print"/>
          <a:srcRect l="28151" t="9465" b="7637"/>
          <a:stretch>
            <a:fillRect/>
          </a:stretch>
        </p:blipFill>
        <p:spPr>
          <a:xfrm>
            <a:off x="4067944" y="2060848"/>
            <a:ext cx="5076056" cy="4392488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372200" cy="1143000"/>
          </a:xfrm>
        </p:spPr>
        <p:txBody>
          <a:bodyPr>
            <a:normAutofit/>
          </a:bodyPr>
          <a:lstStyle/>
          <a:p>
            <a:r>
              <a:rPr lang="pt-BR" b="1" dirty="0" smtClean="0"/>
              <a:t>Projeto </a:t>
            </a:r>
            <a:r>
              <a:rPr lang="pt-BR" b="1" dirty="0" err="1" smtClean="0"/>
              <a:t>Psyché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16833"/>
            <a:ext cx="8147248" cy="1800200"/>
          </a:xfrm>
        </p:spPr>
        <p:txBody>
          <a:bodyPr>
            <a:normAutofit fontScale="85000" lnSpcReduction="10000"/>
          </a:bodyPr>
          <a:lstStyle/>
          <a:p>
            <a:r>
              <a:rPr lang="pt-BR" b="1" dirty="0" smtClean="0"/>
              <a:t>Hoje</a:t>
            </a:r>
            <a:r>
              <a:rPr lang="pt-BR" b="1" dirty="0"/>
              <a:t>: </a:t>
            </a:r>
            <a:r>
              <a:rPr lang="pt-BR" dirty="0"/>
              <a:t> Não só ouvimos, mas também diagnosticamos, tratamos e acompanhamos em </a:t>
            </a:r>
            <a:r>
              <a:rPr lang="pt-BR" dirty="0" smtClean="0"/>
              <a:t>psicoterapia e crianças em </a:t>
            </a:r>
            <a:r>
              <a:rPr lang="pt-BR" dirty="0" err="1" smtClean="0"/>
              <a:t>ludoterapia</a:t>
            </a:r>
            <a:r>
              <a:rPr lang="pt-BR" dirty="0" smtClean="0"/>
              <a:t> </a:t>
            </a:r>
            <a:r>
              <a:rPr lang="pt-BR" dirty="0"/>
              <a:t>na medida do possível. </a:t>
            </a:r>
            <a:endParaRPr lang="pt-BR" dirty="0" smtClean="0"/>
          </a:p>
          <a:p>
            <a:pPr>
              <a:buNone/>
            </a:pPr>
            <a:r>
              <a:rPr lang="pt-BR" b="1" dirty="0"/>
              <a:t>	</a:t>
            </a:r>
            <a:endParaRPr lang="pt-BR" dirty="0"/>
          </a:p>
          <a:p>
            <a:endParaRPr lang="pt-BR" dirty="0"/>
          </a:p>
        </p:txBody>
      </p:sp>
      <p:pic>
        <p:nvPicPr>
          <p:cNvPr id="4" name="Imagem 3" descr="25E6762B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24193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Iphone 8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6742" y="3340404"/>
            <a:ext cx="2376264" cy="3168352"/>
          </a:xfrm>
          <a:prstGeom prst="rect">
            <a:avLst/>
          </a:prstGeom>
        </p:spPr>
      </p:pic>
      <p:pic>
        <p:nvPicPr>
          <p:cNvPr id="6" name="Imagem 5" descr="Iphone 8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8122" y="3358088"/>
            <a:ext cx="2355726" cy="3140968"/>
          </a:xfrm>
          <a:prstGeom prst="rect">
            <a:avLst/>
          </a:prstGeom>
        </p:spPr>
      </p:pic>
      <p:pic>
        <p:nvPicPr>
          <p:cNvPr id="7" name="Imagem 6" descr="Iphone 8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0142" y="3356992"/>
            <a:ext cx="2355726" cy="3140968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372200" cy="1143000"/>
          </a:xfrm>
        </p:spPr>
        <p:txBody>
          <a:bodyPr>
            <a:normAutofit/>
          </a:bodyPr>
          <a:lstStyle/>
          <a:p>
            <a:r>
              <a:rPr lang="pt-BR" b="1" dirty="0" smtClean="0"/>
              <a:t>Projeto </a:t>
            </a:r>
            <a:r>
              <a:rPr lang="pt-BR" b="1" dirty="0" err="1" smtClean="0"/>
              <a:t>Psyché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25E6762B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24193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foto 4.JPG"/>
          <p:cNvPicPr>
            <a:picLocks noChangeAspect="1"/>
          </p:cNvPicPr>
          <p:nvPr/>
        </p:nvPicPr>
        <p:blipFill>
          <a:blip r:embed="rId3" cstate="print"/>
          <a:srcRect l="37255" t="32988" r="15686" b="20300"/>
          <a:stretch>
            <a:fillRect/>
          </a:stretch>
        </p:blipFill>
        <p:spPr>
          <a:xfrm flipH="1">
            <a:off x="2843808" y="980728"/>
            <a:ext cx="2808312" cy="3716884"/>
          </a:xfrm>
          <a:prstGeom prst="rect">
            <a:avLst/>
          </a:prstGeom>
        </p:spPr>
      </p:pic>
      <p:pic>
        <p:nvPicPr>
          <p:cNvPr id="8" name="Imagem 7" descr="foto 3.JPG"/>
          <p:cNvPicPr>
            <a:picLocks noChangeAspect="1"/>
          </p:cNvPicPr>
          <p:nvPr/>
        </p:nvPicPr>
        <p:blipFill>
          <a:blip r:embed="rId4" cstate="print"/>
          <a:srcRect l="-1143" t="21577" r="-1348" b="4702"/>
          <a:stretch>
            <a:fillRect/>
          </a:stretch>
        </p:blipFill>
        <p:spPr>
          <a:xfrm flipH="1">
            <a:off x="251520" y="3645024"/>
            <a:ext cx="5472608" cy="2952328"/>
          </a:xfrm>
          <a:prstGeom prst="rect">
            <a:avLst/>
          </a:prstGeom>
        </p:spPr>
      </p:pic>
      <p:pic>
        <p:nvPicPr>
          <p:cNvPr id="9" name="Imagem 8" descr="foto 2.JPG"/>
          <p:cNvPicPr>
            <a:picLocks noChangeAspect="1"/>
          </p:cNvPicPr>
          <p:nvPr/>
        </p:nvPicPr>
        <p:blipFill>
          <a:blip r:embed="rId5" cstate="print"/>
          <a:srcRect l="23021" t="25714" r="30907"/>
          <a:stretch>
            <a:fillRect/>
          </a:stretch>
        </p:blipFill>
        <p:spPr>
          <a:xfrm flipH="1">
            <a:off x="5652120" y="2492896"/>
            <a:ext cx="3334524" cy="4032448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372200" cy="1143000"/>
          </a:xfrm>
        </p:spPr>
        <p:txBody>
          <a:bodyPr>
            <a:normAutofit/>
          </a:bodyPr>
          <a:lstStyle/>
          <a:p>
            <a:r>
              <a:rPr lang="pt-BR" b="1" dirty="0" smtClean="0"/>
              <a:t>Projeto </a:t>
            </a:r>
            <a:r>
              <a:rPr lang="pt-BR" b="1" dirty="0" err="1" smtClean="0"/>
              <a:t>Psyché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39952" y="1628800"/>
            <a:ext cx="4824536" cy="5040560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Encaminhamos alguns casos </a:t>
            </a:r>
            <a:r>
              <a:rPr lang="pt-BR" dirty="0"/>
              <a:t>para os órgãos </a:t>
            </a:r>
            <a:r>
              <a:rPr lang="pt-BR" dirty="0" smtClean="0"/>
              <a:t>competentes. </a:t>
            </a:r>
            <a:r>
              <a:rPr lang="pt-BR" dirty="0"/>
              <a:t>Em </a:t>
            </a:r>
            <a:r>
              <a:rPr lang="pt-BR" dirty="0" smtClean="0"/>
              <a:t>2017 fizemos 559 atendimentos</a:t>
            </a:r>
            <a:r>
              <a:rPr lang="pt-BR" dirty="0"/>
              <a:t> </a:t>
            </a:r>
            <a:r>
              <a:rPr lang="pt-BR" dirty="0" smtClean="0"/>
              <a:t>em Psicoterapia, com pessoas  </a:t>
            </a:r>
            <a:r>
              <a:rPr lang="pt-BR" dirty="0"/>
              <a:t>numa faixa etária de 04 a 82 </a:t>
            </a:r>
            <a:r>
              <a:rPr lang="pt-BR" dirty="0" smtClean="0"/>
              <a:t>anos e 14 atendimentos em orientação nutricional.</a:t>
            </a:r>
            <a:endParaRPr lang="pt-BR" dirty="0"/>
          </a:p>
          <a:p>
            <a:r>
              <a:rPr lang="pt-BR" dirty="0" smtClean="0"/>
              <a:t>Na equipe contamos </a:t>
            </a:r>
            <a:r>
              <a:rPr lang="pt-BR" dirty="0"/>
              <a:t>atualmente com </a:t>
            </a:r>
            <a:r>
              <a:rPr lang="pt-BR" dirty="0" smtClean="0"/>
              <a:t>05 psicólogas, 01 psicopedagoga e 01 nutricionista.</a:t>
            </a:r>
            <a:endParaRPr lang="pt-BR" dirty="0"/>
          </a:p>
          <a:p>
            <a:pPr>
              <a:buNone/>
            </a:pPr>
            <a:r>
              <a:rPr lang="pt-BR" b="1" dirty="0"/>
              <a:t>	</a:t>
            </a:r>
            <a:endParaRPr lang="pt-BR" dirty="0"/>
          </a:p>
          <a:p>
            <a:endParaRPr lang="pt-BR" dirty="0"/>
          </a:p>
        </p:txBody>
      </p:sp>
      <p:pic>
        <p:nvPicPr>
          <p:cNvPr id="4" name="Imagem 3" descr="25E6762B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24193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Iphone 8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988840"/>
            <a:ext cx="3456384" cy="4608512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372200" cy="1143000"/>
          </a:xfrm>
        </p:spPr>
        <p:txBody>
          <a:bodyPr>
            <a:normAutofit/>
          </a:bodyPr>
          <a:lstStyle/>
          <a:p>
            <a:r>
              <a:rPr lang="pt-BR" b="1" dirty="0" smtClean="0"/>
              <a:t>Projeto </a:t>
            </a:r>
            <a:r>
              <a:rPr lang="pt-BR" b="1" dirty="0" err="1" smtClean="0"/>
              <a:t>Psyché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Psicoterapia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4" name="Imagem 3" descr="25E6762B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24193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Espaço Reservado para Conteúdo 5" descr="Iphone 78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1700808"/>
            <a:ext cx="3744416" cy="4992555"/>
          </a:xfrm>
        </p:spPr>
      </p:pic>
      <p:pic>
        <p:nvPicPr>
          <p:cNvPr id="7" name="Imagem 6" descr="Iphone 7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700807"/>
            <a:ext cx="3744416" cy="499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652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25E6762B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24193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372200" cy="1143000"/>
          </a:xfrm>
        </p:spPr>
        <p:txBody>
          <a:bodyPr>
            <a:normAutofit/>
          </a:bodyPr>
          <a:lstStyle/>
          <a:p>
            <a:r>
              <a:rPr lang="pt-BR" b="1" dirty="0" smtClean="0"/>
              <a:t>Projeto </a:t>
            </a:r>
            <a:r>
              <a:rPr lang="pt-BR" b="1" dirty="0" err="1" smtClean="0"/>
              <a:t>Psyché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749" y="2335932"/>
            <a:ext cx="4349229" cy="3261922"/>
          </a:xfrm>
        </p:spPr>
      </p:pic>
      <p:pic>
        <p:nvPicPr>
          <p:cNvPr id="2050" name="Picture 2" descr="C:\Users\Hiroshi\Downloads\WhatsApp Image 2017-11-30 at 22.44.3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4245" y="2327672"/>
            <a:ext cx="4381451" cy="328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0160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25E6762B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24193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372200" cy="1143000"/>
          </a:xfrm>
        </p:spPr>
        <p:txBody>
          <a:bodyPr>
            <a:normAutofit/>
          </a:bodyPr>
          <a:lstStyle/>
          <a:p>
            <a:r>
              <a:rPr lang="pt-BR" b="1" dirty="0" smtClean="0"/>
              <a:t>Projeto </a:t>
            </a:r>
            <a:r>
              <a:rPr lang="pt-BR" b="1" dirty="0" err="1" smtClean="0"/>
              <a:t>Psyché</a:t>
            </a:r>
            <a:endParaRPr lang="pt-BR" dirty="0"/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700808"/>
            <a:ext cx="6624736" cy="4968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287</Words>
  <Application>Microsoft Office PowerPoint</Application>
  <PresentationFormat>Apresentação na tela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Obra de misericórdia espiritual  “suportar com paciência as fraquezas do outro”</vt:lpstr>
      <vt:lpstr>Projeto Psyché – desde 2005 </vt:lpstr>
      <vt:lpstr>Projeto Psyché</vt:lpstr>
      <vt:lpstr>Projeto Psyché</vt:lpstr>
      <vt:lpstr>Projeto Psyché</vt:lpstr>
      <vt:lpstr>Projeto Psyché</vt:lpstr>
      <vt:lpstr> Psicoterapia </vt:lpstr>
      <vt:lpstr>Projeto Psyché</vt:lpstr>
      <vt:lpstr>Projeto Psyché</vt:lpstr>
      <vt:lpstr>3- Dia e Horário:</vt:lpstr>
      <vt:lpstr>Convite</vt:lpstr>
      <vt:lpstr>Convite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Serviço de Apoio Psicológico</dc:title>
  <dc:creator>Sonia</dc:creator>
  <cp:lastModifiedBy>Emanoel</cp:lastModifiedBy>
  <cp:revision>28</cp:revision>
  <dcterms:created xsi:type="dcterms:W3CDTF">2016-05-06T01:28:06Z</dcterms:created>
  <dcterms:modified xsi:type="dcterms:W3CDTF">2018-03-18T19:21:33Z</dcterms:modified>
</cp:coreProperties>
</file>